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283" r:id="rId14"/>
    <p:sldId id="284" r:id="rId15"/>
    <p:sldId id="303" r:id="rId16"/>
    <p:sldId id="287" r:id="rId17"/>
    <p:sldId id="289" r:id="rId18"/>
    <p:sldId id="290" r:id="rId19"/>
    <p:sldId id="292" r:id="rId20"/>
    <p:sldId id="288" r:id="rId21"/>
    <p:sldId id="304" r:id="rId22"/>
    <p:sldId id="293" r:id="rId23"/>
    <p:sldId id="294" r:id="rId24"/>
    <p:sldId id="301" r:id="rId25"/>
    <p:sldId id="295" r:id="rId26"/>
    <p:sldId id="296" r:id="rId27"/>
    <p:sldId id="302" r:id="rId28"/>
    <p:sldId id="297" r:id="rId29"/>
    <p:sldId id="298" r:id="rId30"/>
    <p:sldId id="30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所以这里暂时先使用一个（</a:t>
            </a:r>
            <a:r>
              <a:rPr lang="en-US" altLang="zh-CN" dirty="0"/>
              <a:t>c</a:t>
            </a:r>
            <a:r>
              <a:rPr lang="zh-CN" altLang="en-US" dirty="0"/>
              <a:t>）较为简单的</a:t>
            </a:r>
            <a:r>
              <a:rPr lang="en-US" altLang="zh-CN" dirty="0"/>
              <a:t>4</a:t>
            </a:r>
            <a:r>
              <a:rPr lang="zh-CN" altLang="en-US" dirty="0"/>
              <a:t>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a:t>个图</a:t>
            </a:r>
            <a:r>
              <a:rPr lang="zh-CN" altLang="en-US" dirty="0"/>
              <a:t>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首先，我们能看到，即使是这样结构简单的卷积网络，仍然拥有</a:t>
            </a:r>
            <a:r>
              <a:rPr lang="en-US" altLang="zh-CN" dirty="0"/>
              <a:t>BM3D</a:t>
            </a:r>
            <a:r>
              <a:rPr lang="zh-CN" altLang="en-US" dirty="0"/>
              <a:t>接近的去噪效果。而且，无论是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a:t>
            </a:r>
            <a:r>
              <a:rPr lang="en-US" altLang="zh-CN" dirty="0"/>
              <a:t>4</a:t>
            </a:r>
            <a:r>
              <a:rPr lang="zh-CN" altLang="en-US" dirty="0"/>
              <a:t>层网络，理论上来说，去噪效果仍然可以有较大上升空间</a:t>
            </a:r>
            <a:r>
              <a:rPr lang="en-US" altLang="zh-CN" dirty="0"/>
              <a:t>…</a:t>
            </a:r>
            <a:r>
              <a:rPr lang="zh-CN" altLang="en-US" dirty="0"/>
              <a:t>（配置原因）</a:t>
            </a:r>
            <a:endParaRPr lang="en-US" altLang="zh-CN" dirty="0"/>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对于未知高斯噪声水平，我们使用标准差为</a:t>
            </a:r>
            <a:r>
              <a:rPr lang="en-US" altLang="zh-CN" dirty="0"/>
              <a:t>6</a:t>
            </a:r>
            <a:r>
              <a:rPr lang="zh-CN" altLang="en-US" dirty="0"/>
              <a:t>到</a:t>
            </a:r>
            <a:r>
              <a:rPr lang="en-US" altLang="zh-CN" dirty="0"/>
              <a:t>26</a:t>
            </a:r>
            <a:r>
              <a:rPr lang="zh-CN" altLang="en-US" dirty="0"/>
              <a:t>的随机的噪声，对网络进行了十几个小时的训练</a:t>
            </a:r>
            <a:endParaRPr lang="en-US" altLang="zh-CN" dirty="0"/>
          </a:p>
          <a:p>
            <a:r>
              <a:rPr lang="zh-CN" altLang="en-US" dirty="0"/>
              <a:t>我们只使用</a:t>
            </a:r>
            <a:r>
              <a:rPr lang="en-US" altLang="zh-CN" dirty="0" err="1"/>
              <a:t>lena</a:t>
            </a:r>
            <a:r>
              <a:rPr lang="zh-CN" altLang="en-US"/>
              <a:t>进行展示。</a:t>
            </a:r>
            <a:r>
              <a:rPr lang="zh-CN" altLang="en-US" dirty="0"/>
              <a:t>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211145"/>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869149" cy="461665"/>
          </a:xfrm>
          <a:prstGeom prst="rect">
            <a:avLst/>
          </a:prstGeom>
          <a:noFill/>
        </p:spPr>
        <p:txBody>
          <a:bodyPr wrap="none" rtlCol="0">
            <a:spAutoFit/>
          </a:bodyPr>
          <a:lstStyle/>
          <a:p>
            <a:r>
              <a:rPr lang="en-US" altLang="zh-CN" sz="2400" dirty="0">
                <a:solidFill>
                  <a:schemeClr val="bg1"/>
                </a:solidFill>
              </a:rPr>
              <a:t>Input</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38"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591"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592"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2408</TotalTime>
  <Words>2660</Words>
  <Application>Microsoft Office PowerPoint</Application>
  <PresentationFormat>宽屏</PresentationFormat>
  <Paragraphs>559</Paragraphs>
  <Slides>30</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397</cp:revision>
  <dcterms:created xsi:type="dcterms:W3CDTF">2017-06-01T08:22:32Z</dcterms:created>
  <dcterms:modified xsi:type="dcterms:W3CDTF">2017-06-05T14:28:21Z</dcterms:modified>
</cp:coreProperties>
</file>